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
  </p:notesMasterIdLst>
  <p:handoutMasterIdLst>
    <p:handoutMasterId r:id="rId5"/>
  </p:handoutMasterIdLst>
  <p:sldIdLst>
    <p:sldId id="256" r:id="rId3"/>
  </p:sldIdLst>
  <p:sldSz cx="7772400" cy="100584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0" d="100"/>
          <a:sy n="50" d="100"/>
        </p:scale>
        <p:origin x="2196" y="60"/>
      </p:cViewPr>
      <p:guideLst/>
    </p:cSldViewPr>
  </p:slideViewPr>
  <p:notesTextViewPr>
    <p:cViewPr>
      <p:scale>
        <a:sx n="1" d="1"/>
        <a:sy n="1" d="1"/>
      </p:scale>
      <p:origin x="0" y="0"/>
    </p:cViewPr>
  </p:notesTextViewPr>
  <p:notesViewPr>
    <p:cSldViewPr snapToGrid="0">
      <p:cViewPr varScale="1">
        <p:scale>
          <a:sx n="65" d="100"/>
          <a:sy n="65" d="100"/>
        </p:scale>
        <p:origin x="279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8428" cy="513508"/>
          </a:xfrm>
          <a:prstGeom prst="rect">
            <a:avLst/>
          </a:prstGeom>
        </p:spPr>
        <p:txBody>
          <a:bodyPr vert="horz" lIns="94659" tIns="47330" rIns="94659" bIns="47330" rtlCol="0"/>
          <a:lstStyle>
            <a:lvl1pPr algn="l" latinLnBrk="0">
              <a:defRPr kumimoji="1" lang="ja-JP" sz="1200"/>
            </a:lvl1pPr>
          </a:lstStyle>
          <a:p>
            <a:endParaRPr kumimoji="1" lang="ja-JP"/>
          </a:p>
        </p:txBody>
      </p:sp>
      <p:sp>
        <p:nvSpPr>
          <p:cNvPr id="3" name="日付プレースホルダー 2"/>
          <p:cNvSpPr>
            <a:spLocks noGrp="1"/>
          </p:cNvSpPr>
          <p:nvPr>
            <p:ph type="dt" sz="quarter" idx="1"/>
          </p:nvPr>
        </p:nvSpPr>
        <p:spPr>
          <a:xfrm>
            <a:off x="4023992" y="1"/>
            <a:ext cx="3078428" cy="513508"/>
          </a:xfrm>
          <a:prstGeom prst="rect">
            <a:avLst/>
          </a:prstGeom>
        </p:spPr>
        <p:txBody>
          <a:bodyPr vert="horz" lIns="94659" tIns="47330" rIns="94659" bIns="47330" rtlCol="0"/>
          <a:lstStyle>
            <a:lvl1pPr algn="r" latinLnBrk="0">
              <a:defRPr kumimoji="1" lang="ja-JP" sz="1200"/>
            </a:lvl1pPr>
          </a:lstStyle>
          <a:p>
            <a:fld id="{CBEEF32F-3280-4663-880F-C8D2FC70E993}" type="datetimeFigureOut">
              <a:rPr kumimoji="1" lang="en-US" altLang="ja-JP" smtClean="0"/>
              <a:t>3/18/2025</a:t>
            </a:fld>
            <a:endParaRPr kumimoji="1" lang="ja-JP"/>
          </a:p>
        </p:txBody>
      </p:sp>
      <p:sp>
        <p:nvSpPr>
          <p:cNvPr id="4" name="フッター プレースホルダー 3"/>
          <p:cNvSpPr>
            <a:spLocks noGrp="1"/>
          </p:cNvSpPr>
          <p:nvPr>
            <p:ph type="ftr" sz="quarter" idx="2"/>
          </p:nvPr>
        </p:nvSpPr>
        <p:spPr>
          <a:xfrm>
            <a:off x="0" y="9721108"/>
            <a:ext cx="3078428" cy="513507"/>
          </a:xfrm>
          <a:prstGeom prst="rect">
            <a:avLst/>
          </a:prstGeom>
        </p:spPr>
        <p:txBody>
          <a:bodyPr vert="horz" lIns="94659" tIns="47330" rIns="94659" bIns="47330" rtlCol="0" anchor="b"/>
          <a:lstStyle>
            <a:lvl1pPr algn="l" latinLnBrk="0">
              <a:defRPr kumimoji="1" lang="ja-JP" sz="1200"/>
            </a:lvl1pPr>
          </a:lstStyle>
          <a:p>
            <a:endParaRPr kumimoji="1" lang="ja-JP"/>
          </a:p>
        </p:txBody>
      </p:sp>
      <p:sp>
        <p:nvSpPr>
          <p:cNvPr id="5" name="スライド番号プレースホルダー 4"/>
          <p:cNvSpPr>
            <a:spLocks noGrp="1"/>
          </p:cNvSpPr>
          <p:nvPr>
            <p:ph type="sldNum" sz="quarter" idx="3"/>
          </p:nvPr>
        </p:nvSpPr>
        <p:spPr>
          <a:xfrm>
            <a:off x="4023992" y="9721108"/>
            <a:ext cx="3078428" cy="513507"/>
          </a:xfrm>
          <a:prstGeom prst="rect">
            <a:avLst/>
          </a:prstGeom>
        </p:spPr>
        <p:txBody>
          <a:bodyPr vert="horz" lIns="94659" tIns="47330" rIns="94659" bIns="47330" rtlCol="0" anchor="b"/>
          <a:lstStyle>
            <a:lvl1pPr algn="r" latinLnBrk="0">
              <a:defRPr kumimoji="1" lang="ja-JP" sz="1200"/>
            </a:lvl1pPr>
          </a:lstStyle>
          <a:p>
            <a:fld id="{4E29D1FE-C207-4476-99C1-A7028091A9CD}" type="slidenum">
              <a:rPr kumimoji="1" lang="ja-JP" smtClean="0"/>
              <a:t>‹#›</a:t>
            </a:fld>
            <a:endParaRPr kumimoji="1" lang="ja-JP"/>
          </a:p>
        </p:txBody>
      </p:sp>
    </p:spTree>
    <p:extLst>
      <p:ext uri="{BB962C8B-B14F-4D97-AF65-F5344CB8AC3E}">
        <p14:creationId xmlns:p14="http://schemas.microsoft.com/office/powerpoint/2010/main" val="860806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8428" cy="513508"/>
          </a:xfrm>
          <a:prstGeom prst="rect">
            <a:avLst/>
          </a:prstGeom>
        </p:spPr>
        <p:txBody>
          <a:bodyPr vert="horz" lIns="94659" tIns="47330" rIns="94659" bIns="47330" rtlCol="0"/>
          <a:lstStyle>
            <a:lvl1pPr algn="l" latinLnBrk="0">
              <a:defRPr kumimoji="1" lang="ja-JP" sz="1200"/>
            </a:lvl1pPr>
          </a:lstStyle>
          <a:p>
            <a:endParaRPr kumimoji="1" lang="ja-JP"/>
          </a:p>
        </p:txBody>
      </p:sp>
      <p:sp>
        <p:nvSpPr>
          <p:cNvPr id="3" name="日付プレースホルダー 2"/>
          <p:cNvSpPr>
            <a:spLocks noGrp="1"/>
          </p:cNvSpPr>
          <p:nvPr>
            <p:ph type="dt" idx="1"/>
          </p:nvPr>
        </p:nvSpPr>
        <p:spPr>
          <a:xfrm>
            <a:off x="4023992" y="1"/>
            <a:ext cx="3078428" cy="513508"/>
          </a:xfrm>
          <a:prstGeom prst="rect">
            <a:avLst/>
          </a:prstGeom>
        </p:spPr>
        <p:txBody>
          <a:bodyPr vert="horz" lIns="94659" tIns="47330" rIns="94659" bIns="47330" rtlCol="0"/>
          <a:lstStyle>
            <a:lvl1pPr algn="r" latinLnBrk="0">
              <a:defRPr kumimoji="1" lang="ja-JP" sz="1200"/>
            </a:lvl1pPr>
          </a:lstStyle>
          <a:p>
            <a:fld id="{A58F2AD0-9975-4D3C-912A-0B60BD0D07D1}" type="datetimeFigureOut">
              <a:t>2025/3/18</a:t>
            </a:fld>
            <a:endParaRPr kumimoji="1" lang="ja-JP"/>
          </a:p>
        </p:txBody>
      </p:sp>
      <p:sp>
        <p:nvSpPr>
          <p:cNvPr id="4" name="スライド イメージ プレースホルダー 3"/>
          <p:cNvSpPr>
            <a:spLocks noGrp="1" noRot="1" noChangeAspect="1"/>
          </p:cNvSpPr>
          <p:nvPr>
            <p:ph type="sldImg" idx="2"/>
          </p:nvPr>
        </p:nvSpPr>
        <p:spPr>
          <a:xfrm>
            <a:off x="2217738" y="1279525"/>
            <a:ext cx="2668587" cy="3454400"/>
          </a:xfrm>
          <a:prstGeom prst="rect">
            <a:avLst/>
          </a:prstGeom>
          <a:noFill/>
          <a:ln w="12700">
            <a:solidFill>
              <a:prstClr val="black"/>
            </a:solidFill>
          </a:ln>
        </p:spPr>
        <p:txBody>
          <a:bodyPr vert="horz" lIns="94659" tIns="47330" rIns="94659" bIns="47330" rtlCol="0" anchor="ctr"/>
          <a:lstStyle/>
          <a:p>
            <a:endParaRPr kumimoji="1" lang="ja-JP"/>
          </a:p>
        </p:txBody>
      </p:sp>
      <p:sp>
        <p:nvSpPr>
          <p:cNvPr id="5" name="ノート プレースホルダー 4"/>
          <p:cNvSpPr>
            <a:spLocks noGrp="1"/>
          </p:cNvSpPr>
          <p:nvPr>
            <p:ph type="body" sz="quarter" idx="3"/>
          </p:nvPr>
        </p:nvSpPr>
        <p:spPr>
          <a:xfrm>
            <a:off x="710407" y="4925409"/>
            <a:ext cx="5683250" cy="4029878"/>
          </a:xfrm>
          <a:prstGeom prst="rect">
            <a:avLst/>
          </a:prstGeom>
        </p:spPr>
        <p:txBody>
          <a:bodyPr vert="horz" lIns="94659" tIns="47330" rIns="94659" bIns="47330" rtlCol="0"/>
          <a:lstStyle/>
          <a:p>
            <a:pPr lvl="0"/>
            <a:r>
              <a:rPr kumimoji="1" lang="ja-JP"/>
              <a:t>マスター テキストのスタイルを編集するには、ここをクリック</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6" name="フッター プレースホルダー 5"/>
          <p:cNvSpPr>
            <a:spLocks noGrp="1"/>
          </p:cNvSpPr>
          <p:nvPr>
            <p:ph type="ftr" sz="quarter" idx="4"/>
          </p:nvPr>
        </p:nvSpPr>
        <p:spPr>
          <a:xfrm>
            <a:off x="0" y="9721108"/>
            <a:ext cx="3078428" cy="513507"/>
          </a:xfrm>
          <a:prstGeom prst="rect">
            <a:avLst/>
          </a:prstGeom>
        </p:spPr>
        <p:txBody>
          <a:bodyPr vert="horz" lIns="94659" tIns="47330" rIns="94659" bIns="47330" rtlCol="0" anchor="b"/>
          <a:lstStyle>
            <a:lvl1pPr algn="l" latinLnBrk="0">
              <a:defRPr kumimoji="1" lang="ja-JP" sz="1200"/>
            </a:lvl1pPr>
          </a:lstStyle>
          <a:p>
            <a:endParaRPr kumimoji="1" lang="ja-JP"/>
          </a:p>
        </p:txBody>
      </p:sp>
      <p:sp>
        <p:nvSpPr>
          <p:cNvPr id="7" name="スライド番号プレースホルダー 6"/>
          <p:cNvSpPr>
            <a:spLocks noGrp="1"/>
          </p:cNvSpPr>
          <p:nvPr>
            <p:ph type="sldNum" sz="quarter" idx="5"/>
          </p:nvPr>
        </p:nvSpPr>
        <p:spPr>
          <a:xfrm>
            <a:off x="4023992" y="9721108"/>
            <a:ext cx="3078428" cy="513507"/>
          </a:xfrm>
          <a:prstGeom prst="rect">
            <a:avLst/>
          </a:prstGeom>
        </p:spPr>
        <p:txBody>
          <a:bodyPr vert="horz" lIns="94659" tIns="47330" rIns="94659" bIns="47330" rtlCol="0" anchor="b"/>
          <a:lstStyle>
            <a:lvl1pPr algn="r" latinLnBrk="0">
              <a:defRPr kumimoji="1" lang="ja-JP" sz="1200"/>
            </a:lvl1pPr>
          </a:lstStyle>
          <a:p>
            <a:fld id="{AC7710D8-8C21-4D48-B89D-C2D2CB3EC4C7}" type="slidenum">
              <a:t>‹#›</a:t>
            </a:fld>
            <a:endParaRPr kumimoji="1" lang="ja-JP"/>
          </a:p>
        </p:txBody>
      </p:sp>
    </p:spTree>
    <p:extLst>
      <p:ext uri="{BB962C8B-B14F-4D97-AF65-F5344CB8AC3E}">
        <p14:creationId xmlns:p14="http://schemas.microsoft.com/office/powerpoint/2010/main" val="38195278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lang="ja-JP" sz="1200" kern="1200">
        <a:solidFill>
          <a:schemeClr val="tx1"/>
        </a:solidFill>
        <a:latin typeface="+mn-lt"/>
        <a:ea typeface="+mn-ea"/>
        <a:cs typeface="+mn-cs"/>
      </a:defRPr>
    </a:lvl1pPr>
    <a:lvl2pPr marL="457200" algn="l" defTabSz="914400" rtl="0" eaLnBrk="1" latinLnBrk="0" hangingPunct="1">
      <a:defRPr kumimoji="1" lang="ja-JP" sz="1200" kern="1200">
        <a:solidFill>
          <a:schemeClr val="tx1"/>
        </a:solidFill>
        <a:latin typeface="+mn-lt"/>
        <a:ea typeface="+mn-ea"/>
        <a:cs typeface="+mn-cs"/>
      </a:defRPr>
    </a:lvl2pPr>
    <a:lvl3pPr marL="914400" algn="l" defTabSz="914400" rtl="0" eaLnBrk="1" latinLnBrk="0" hangingPunct="1">
      <a:defRPr kumimoji="1" lang="ja-JP" sz="1200" kern="1200">
        <a:solidFill>
          <a:schemeClr val="tx1"/>
        </a:solidFill>
        <a:latin typeface="+mn-lt"/>
        <a:ea typeface="+mn-ea"/>
        <a:cs typeface="+mn-cs"/>
      </a:defRPr>
    </a:lvl3pPr>
    <a:lvl4pPr marL="1371600" algn="l" defTabSz="914400" rtl="0" eaLnBrk="1" latinLnBrk="0" hangingPunct="1">
      <a:defRPr kumimoji="1" lang="ja-JP" sz="1200" kern="1200">
        <a:solidFill>
          <a:schemeClr val="tx1"/>
        </a:solidFill>
        <a:latin typeface="+mn-lt"/>
        <a:ea typeface="+mn-ea"/>
        <a:cs typeface="+mn-cs"/>
      </a:defRPr>
    </a:lvl4pPr>
    <a:lvl5pPr marL="1828800" algn="l" defTabSz="914400" rtl="0" eaLnBrk="1" latinLnBrk="0" hangingPunct="1">
      <a:defRPr kumimoji="1" lang="ja-JP" sz="1200" kern="1200">
        <a:solidFill>
          <a:schemeClr val="tx1"/>
        </a:solidFill>
        <a:latin typeface="+mn-lt"/>
        <a:ea typeface="+mn-ea"/>
        <a:cs typeface="+mn-cs"/>
      </a:defRPr>
    </a:lvl5pPr>
    <a:lvl6pPr marL="2286000" algn="l" defTabSz="914400" rtl="0" eaLnBrk="1" latinLnBrk="0" hangingPunct="1">
      <a:defRPr kumimoji="1" lang="ja-JP" sz="1200" kern="1200">
        <a:solidFill>
          <a:schemeClr val="tx1"/>
        </a:solidFill>
        <a:latin typeface="+mn-lt"/>
        <a:ea typeface="+mn-ea"/>
        <a:cs typeface="+mn-cs"/>
      </a:defRPr>
    </a:lvl6pPr>
    <a:lvl7pPr marL="2743200" algn="l" defTabSz="914400" rtl="0" eaLnBrk="1" latinLnBrk="0" hangingPunct="1">
      <a:defRPr kumimoji="1" lang="ja-JP" sz="1200" kern="1200">
        <a:solidFill>
          <a:schemeClr val="tx1"/>
        </a:solidFill>
        <a:latin typeface="+mn-lt"/>
        <a:ea typeface="+mn-ea"/>
        <a:cs typeface="+mn-cs"/>
      </a:defRPr>
    </a:lvl7pPr>
    <a:lvl8pPr marL="3200400" algn="l" defTabSz="914400" rtl="0" eaLnBrk="1" latinLnBrk="0" hangingPunct="1">
      <a:defRPr kumimoji="1" lang="ja-JP" sz="1200" kern="1200">
        <a:solidFill>
          <a:schemeClr val="tx1"/>
        </a:solidFill>
        <a:latin typeface="+mn-lt"/>
        <a:ea typeface="+mn-ea"/>
        <a:cs typeface="+mn-cs"/>
      </a:defRPr>
    </a:lvl8pPr>
    <a:lvl9pPr marL="3657600" algn="l" defTabSz="914400" rtl="0" eaLnBrk="1" latinLnBrk="0" hangingPunct="1">
      <a:defRPr kumimoji="1" lang="ja-JP"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チラシ 8.5 x 11">
    <p:spTree>
      <p:nvGrpSpPr>
        <p:cNvPr id="1" name=""/>
        <p:cNvGrpSpPr/>
        <p:nvPr/>
      </p:nvGrpSpPr>
      <p:grpSpPr>
        <a:xfrm>
          <a:off x="0" y="0"/>
          <a:ext cx="0" cy="0"/>
          <a:chOff x="0" y="0"/>
          <a:chExt cx="0" cy="0"/>
        </a:xfrm>
      </p:grpSpPr>
      <p:sp>
        <p:nvSpPr>
          <p:cNvPr id="9" name="テキスト プレースホルダー 8"/>
          <p:cNvSpPr>
            <a:spLocks noGrp="1"/>
          </p:cNvSpPr>
          <p:nvPr>
            <p:ph type="body" sz="quarter" idx="10" hasCustomPrompt="1"/>
          </p:nvPr>
        </p:nvSpPr>
        <p:spPr>
          <a:xfrm>
            <a:off x="710816" y="823067"/>
            <a:ext cx="4422658" cy="976977"/>
          </a:xfrm>
        </p:spPr>
        <p:txBody>
          <a:bodyPr lIns="0" tIns="0" rIns="0" bIns="0" anchor="t">
            <a:noAutofit/>
          </a:bodyPr>
          <a:lstStyle>
            <a:lvl1pPr marL="0" indent="0" latinLnBrk="0">
              <a:lnSpc>
                <a:spcPct val="82000"/>
              </a:lnSpc>
              <a:spcBef>
                <a:spcPts val="0"/>
              </a:spcBef>
              <a:buNone/>
              <a:defRPr kumimoji="1" lang="ja-JP" sz="9000" cap="all"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1" name="テキスト プレースホルダー 8"/>
          <p:cNvSpPr>
            <a:spLocks noGrp="1"/>
          </p:cNvSpPr>
          <p:nvPr>
            <p:ph type="body" sz="quarter" idx="12" hasCustomPrompt="1"/>
          </p:nvPr>
        </p:nvSpPr>
        <p:spPr>
          <a:xfrm>
            <a:off x="710816" y="1928578"/>
            <a:ext cx="4422658" cy="2011597"/>
          </a:xfrm>
        </p:spPr>
        <p:txBody>
          <a:bodyPr lIns="0" tIns="0" rIns="0" bIns="0" anchor="t">
            <a:noAutofit/>
          </a:bodyPr>
          <a:lstStyle>
            <a:lvl1pPr marL="0" indent="0" latinLnBrk="0">
              <a:lnSpc>
                <a:spcPct val="82000"/>
              </a:lnSpc>
              <a:spcBef>
                <a:spcPts val="0"/>
              </a:spcBef>
              <a:buNone/>
              <a:defRPr kumimoji="1" lang="ja-JP" sz="90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2" name="テキスト プレースホルダー 8"/>
          <p:cNvSpPr>
            <a:spLocks noGrp="1"/>
          </p:cNvSpPr>
          <p:nvPr>
            <p:ph type="body" sz="quarter" idx="13" hasCustomPrompt="1"/>
          </p:nvPr>
        </p:nvSpPr>
        <p:spPr>
          <a:xfrm>
            <a:off x="710816" y="4377004"/>
            <a:ext cx="4422658" cy="236271"/>
          </a:xfrm>
        </p:spPr>
        <p:txBody>
          <a:bodyPr lIns="0" tIns="0" rIns="0" bIns="0" anchor="t">
            <a:noAutofit/>
          </a:bodyPr>
          <a:lstStyle>
            <a:lvl1pPr marL="0" indent="0" latinLnBrk="0">
              <a:lnSpc>
                <a:spcPct val="82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3" name="テキスト プレースホルダー 8"/>
          <p:cNvSpPr>
            <a:spLocks noGrp="1"/>
          </p:cNvSpPr>
          <p:nvPr>
            <p:ph type="body" sz="quarter" idx="14" hasCustomPrompt="1"/>
          </p:nvPr>
        </p:nvSpPr>
        <p:spPr>
          <a:xfrm>
            <a:off x="710816" y="4773879"/>
            <a:ext cx="4422658" cy="894566"/>
          </a:xfrm>
        </p:spPr>
        <p:txBody>
          <a:bodyPr lIns="0" tIns="0" rIns="0" bIns="0" anchor="t">
            <a:noAutofit/>
          </a:bodyPr>
          <a:lstStyle>
            <a:lvl1pPr marL="0" indent="0" latinLnBrk="0">
              <a:lnSpc>
                <a:spcPct val="82000"/>
              </a:lnSpc>
              <a:spcBef>
                <a:spcPts val="0"/>
              </a:spcBef>
              <a:buNone/>
              <a:defRPr kumimoji="1" lang="ja-JP" sz="38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5" name="テキスト プレースホルダー 8"/>
          <p:cNvSpPr>
            <a:spLocks noGrp="1"/>
          </p:cNvSpPr>
          <p:nvPr>
            <p:ph type="body" sz="quarter" idx="16" hasCustomPrompt="1"/>
          </p:nvPr>
        </p:nvSpPr>
        <p:spPr>
          <a:xfrm>
            <a:off x="710816" y="6077467"/>
            <a:ext cx="4422658" cy="236271"/>
          </a:xfrm>
        </p:spPr>
        <p:txBody>
          <a:bodyPr lIns="0" tIns="0" rIns="0" bIns="0" anchor="t">
            <a:noAutofit/>
          </a:bodyPr>
          <a:lstStyle>
            <a:lvl1pPr marL="0" indent="0" latinLnBrk="0">
              <a:lnSpc>
                <a:spcPct val="82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6" name="テキスト プレースホルダー 8"/>
          <p:cNvSpPr>
            <a:spLocks noGrp="1"/>
          </p:cNvSpPr>
          <p:nvPr>
            <p:ph type="body" sz="quarter" idx="17" hasCustomPrompt="1"/>
          </p:nvPr>
        </p:nvSpPr>
        <p:spPr>
          <a:xfrm>
            <a:off x="710816" y="6474342"/>
            <a:ext cx="4422658" cy="894566"/>
          </a:xfrm>
        </p:spPr>
        <p:txBody>
          <a:bodyPr lIns="0" tIns="0" rIns="0" bIns="0" anchor="t">
            <a:noAutofit/>
          </a:bodyPr>
          <a:lstStyle>
            <a:lvl1pPr marL="0" indent="0" latinLnBrk="0">
              <a:lnSpc>
                <a:spcPct val="82000"/>
              </a:lnSpc>
              <a:spcBef>
                <a:spcPts val="0"/>
              </a:spcBef>
              <a:buNone/>
              <a:defRPr kumimoji="1" lang="ja-JP" sz="38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7" name="テキスト プレースホルダー 8"/>
          <p:cNvSpPr>
            <a:spLocks noGrp="1"/>
          </p:cNvSpPr>
          <p:nvPr>
            <p:ph type="body" sz="quarter" idx="18" hasCustomPrompt="1"/>
          </p:nvPr>
        </p:nvSpPr>
        <p:spPr>
          <a:xfrm>
            <a:off x="710816" y="7511224"/>
            <a:ext cx="4422658" cy="453200"/>
          </a:xfrm>
        </p:spPr>
        <p:txBody>
          <a:bodyPr lIns="0" tIns="0" rIns="0" bIns="0" anchor="t">
            <a:noAutofit/>
          </a:bodyPr>
          <a:lstStyle>
            <a:lvl1pPr marL="0" indent="0" latinLnBrk="0">
              <a:lnSpc>
                <a:spcPct val="82000"/>
              </a:lnSpc>
              <a:spcBef>
                <a:spcPts val="0"/>
              </a:spcBef>
              <a:buNone/>
              <a:defRPr kumimoji="1" lang="ja-JP" sz="1400" cap="none"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8" name="テキスト プレースホルダー 8"/>
          <p:cNvSpPr>
            <a:spLocks noGrp="1"/>
          </p:cNvSpPr>
          <p:nvPr>
            <p:ph type="body" sz="quarter" idx="19" hasCustomPrompt="1"/>
          </p:nvPr>
        </p:nvSpPr>
        <p:spPr>
          <a:xfrm>
            <a:off x="710816" y="8051876"/>
            <a:ext cx="4422658" cy="792490"/>
          </a:xfrm>
        </p:spPr>
        <p:txBody>
          <a:bodyPr lIns="0" tIns="0" rIns="0" bIns="0" anchor="t">
            <a:noAutofit/>
          </a:bodyPr>
          <a:lstStyle>
            <a:lvl1pPr marL="0" indent="0" latinLnBrk="0">
              <a:lnSpc>
                <a:spcPct val="120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 (単語の区切りの小さい点を追加するには、[挿入] の [記号と特殊文字] を使います)</a:t>
            </a:r>
          </a:p>
        </p:txBody>
      </p:sp>
      <p:sp>
        <p:nvSpPr>
          <p:cNvPr id="19" name="テキスト プレースホルダー 8"/>
          <p:cNvSpPr>
            <a:spLocks noGrp="1"/>
          </p:cNvSpPr>
          <p:nvPr>
            <p:ph type="body" sz="quarter" idx="20" hasCustomPrompt="1"/>
          </p:nvPr>
        </p:nvSpPr>
        <p:spPr>
          <a:xfrm>
            <a:off x="710816" y="9184576"/>
            <a:ext cx="4422658" cy="238316"/>
          </a:xfrm>
        </p:spPr>
        <p:txBody>
          <a:bodyPr lIns="0" tIns="0" rIns="0" bIns="0" anchor="t">
            <a:noAutofit/>
          </a:bodyPr>
          <a:lstStyle>
            <a:lvl1pPr marL="0" indent="0" latinLnBrk="0">
              <a:lnSpc>
                <a:spcPct val="82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0" name="テキスト プレースホルダー 8"/>
          <p:cNvSpPr>
            <a:spLocks noGrp="1"/>
          </p:cNvSpPr>
          <p:nvPr>
            <p:ph type="body" sz="quarter" idx="21" hasCustomPrompt="1"/>
          </p:nvPr>
        </p:nvSpPr>
        <p:spPr>
          <a:xfrm>
            <a:off x="5443237" y="823067"/>
            <a:ext cx="1936131" cy="572596"/>
          </a:xfrm>
        </p:spPr>
        <p:txBody>
          <a:bodyPr lIns="0" tIns="0" rIns="0" bIns="0" anchor="t">
            <a:noAutofit/>
          </a:bodyPr>
          <a:lstStyle>
            <a:lvl1pPr marL="0" indent="0" latinLnBrk="0">
              <a:lnSpc>
                <a:spcPct val="82000"/>
              </a:lnSpc>
              <a:spcBef>
                <a:spcPts val="0"/>
              </a:spcBef>
              <a:buNone/>
              <a:defRPr kumimoji="1" lang="ja-JP" sz="2400" cap="all"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1" name="テキスト プレースホルダー 8"/>
          <p:cNvSpPr>
            <a:spLocks noGrp="1"/>
          </p:cNvSpPr>
          <p:nvPr>
            <p:ph type="body" sz="quarter" idx="22" hasCustomPrompt="1"/>
          </p:nvPr>
        </p:nvSpPr>
        <p:spPr>
          <a:xfrm>
            <a:off x="5443237" y="1800045"/>
            <a:ext cx="1936131" cy="666824"/>
          </a:xfrm>
        </p:spPr>
        <p:txBody>
          <a:bodyPr lIns="0" tIns="0" rIns="0" bIns="0" anchor="b">
            <a:noAutofit/>
          </a:bodyPr>
          <a:lstStyle>
            <a:lvl1pPr marL="0" indent="0" latinLnBrk="0">
              <a:lnSpc>
                <a:spcPct val="90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2" name="テキスト プレースホルダー 8"/>
          <p:cNvSpPr>
            <a:spLocks noGrp="1"/>
          </p:cNvSpPr>
          <p:nvPr>
            <p:ph type="body" sz="quarter" idx="23" hasCustomPrompt="1"/>
          </p:nvPr>
        </p:nvSpPr>
        <p:spPr>
          <a:xfrm>
            <a:off x="5443237" y="2466869"/>
            <a:ext cx="1936131" cy="910766"/>
          </a:xfrm>
        </p:spPr>
        <p:txBody>
          <a:bodyPr lIns="0" tIns="0" rIns="0" bIns="0" anchor="t">
            <a:noAutofit/>
          </a:bodyPr>
          <a:lstStyle>
            <a:lvl1pPr marL="0" indent="0" latinLnBrk="0">
              <a:lnSpc>
                <a:spcPct val="105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5" name="テキスト プレースホルダー 8"/>
          <p:cNvSpPr>
            <a:spLocks noGrp="1"/>
          </p:cNvSpPr>
          <p:nvPr>
            <p:ph type="body" sz="quarter" idx="24" hasCustomPrompt="1"/>
          </p:nvPr>
        </p:nvSpPr>
        <p:spPr>
          <a:xfrm>
            <a:off x="5443237" y="3377636"/>
            <a:ext cx="1936131" cy="666824"/>
          </a:xfrm>
        </p:spPr>
        <p:txBody>
          <a:bodyPr lIns="0" tIns="0" rIns="0" bIns="0" anchor="b">
            <a:noAutofit/>
          </a:bodyPr>
          <a:lstStyle>
            <a:lvl1pPr marL="0" indent="0" latinLnBrk="0">
              <a:lnSpc>
                <a:spcPct val="90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6" name="テキスト プレースホルダー 8"/>
          <p:cNvSpPr>
            <a:spLocks noGrp="1"/>
          </p:cNvSpPr>
          <p:nvPr>
            <p:ph type="body" sz="quarter" idx="25" hasCustomPrompt="1"/>
          </p:nvPr>
        </p:nvSpPr>
        <p:spPr>
          <a:xfrm>
            <a:off x="5443237" y="4044459"/>
            <a:ext cx="1936131" cy="910768"/>
          </a:xfrm>
        </p:spPr>
        <p:txBody>
          <a:bodyPr lIns="0" tIns="0" rIns="0" bIns="0" anchor="t">
            <a:noAutofit/>
          </a:bodyPr>
          <a:lstStyle>
            <a:lvl1pPr marL="0" indent="0" latinLnBrk="0">
              <a:lnSpc>
                <a:spcPct val="105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7" name="テキスト プレースホルダー 8"/>
          <p:cNvSpPr>
            <a:spLocks noGrp="1"/>
          </p:cNvSpPr>
          <p:nvPr>
            <p:ph type="body" sz="quarter" idx="26" hasCustomPrompt="1"/>
          </p:nvPr>
        </p:nvSpPr>
        <p:spPr>
          <a:xfrm>
            <a:off x="5443237" y="4955227"/>
            <a:ext cx="1936131" cy="666824"/>
          </a:xfrm>
        </p:spPr>
        <p:txBody>
          <a:bodyPr lIns="0" tIns="0" rIns="0" bIns="0" anchor="b">
            <a:noAutofit/>
          </a:bodyPr>
          <a:lstStyle>
            <a:lvl1pPr marL="0" indent="0" latinLnBrk="0">
              <a:lnSpc>
                <a:spcPct val="90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8" name="テキスト プレースホルダー 8"/>
          <p:cNvSpPr>
            <a:spLocks noGrp="1"/>
          </p:cNvSpPr>
          <p:nvPr>
            <p:ph type="body" sz="quarter" idx="27" hasCustomPrompt="1"/>
          </p:nvPr>
        </p:nvSpPr>
        <p:spPr>
          <a:xfrm>
            <a:off x="5443237" y="5622051"/>
            <a:ext cx="1936131" cy="1835215"/>
          </a:xfrm>
        </p:spPr>
        <p:txBody>
          <a:bodyPr lIns="0" tIns="0" rIns="0" bIns="0" anchor="t">
            <a:noAutofit/>
          </a:bodyPr>
          <a:lstStyle>
            <a:lvl1pPr marL="0" indent="0" latinLnBrk="0">
              <a:lnSpc>
                <a:spcPct val="105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9" name="テキスト プレースホルダー 8"/>
          <p:cNvSpPr>
            <a:spLocks noGrp="1"/>
          </p:cNvSpPr>
          <p:nvPr>
            <p:ph type="body" sz="quarter" idx="28" hasCustomPrompt="1"/>
          </p:nvPr>
        </p:nvSpPr>
        <p:spPr>
          <a:xfrm>
            <a:off x="5443237" y="7457267"/>
            <a:ext cx="1936131" cy="666824"/>
          </a:xfrm>
        </p:spPr>
        <p:txBody>
          <a:bodyPr lIns="0" tIns="0" rIns="0" bIns="0" anchor="b">
            <a:noAutofit/>
          </a:bodyPr>
          <a:lstStyle>
            <a:lvl1pPr marL="0" indent="0" latinLnBrk="0">
              <a:lnSpc>
                <a:spcPct val="90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30" name="テキスト プレースホルダー 8"/>
          <p:cNvSpPr>
            <a:spLocks noGrp="1"/>
          </p:cNvSpPr>
          <p:nvPr>
            <p:ph type="body" sz="quarter" idx="29" hasCustomPrompt="1"/>
          </p:nvPr>
        </p:nvSpPr>
        <p:spPr>
          <a:xfrm>
            <a:off x="5443237" y="8124090"/>
            <a:ext cx="1936131" cy="1298802"/>
          </a:xfrm>
        </p:spPr>
        <p:txBody>
          <a:bodyPr lIns="0" tIns="0" rIns="0" bIns="0" anchor="t">
            <a:noAutofit/>
          </a:bodyPr>
          <a:lstStyle>
            <a:lvl1pPr marL="0" indent="0" latinLnBrk="0">
              <a:lnSpc>
                <a:spcPct val="105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Tree>
    <p:extLst>
      <p:ext uri="{BB962C8B-B14F-4D97-AF65-F5344CB8AC3E}">
        <p14:creationId xmlns:p14="http://schemas.microsoft.com/office/powerpoint/2010/main" val="158221478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354" y="567603"/>
            <a:ext cx="4518910" cy="3763763"/>
          </a:xfrm>
          <a:prstGeom prst="rect">
            <a:avLst/>
          </a:prstGeom>
        </p:spPr>
        <p:txBody>
          <a:bodyPr vert="horz" lIns="91440" tIns="45720" rIns="91440" bIns="45720" rtlCol="0" anchor="ctr">
            <a:noAutofit/>
          </a:bodyPr>
          <a:lstStyle/>
          <a:p>
            <a:r>
              <a:rPr kumimoji="1" lang="ja-JP"/>
              <a:t>テキストを追加</a:t>
            </a:r>
          </a:p>
        </p:txBody>
      </p:sp>
      <p:sp>
        <p:nvSpPr>
          <p:cNvPr id="3" name="テキスト プレースホルダー 2"/>
          <p:cNvSpPr>
            <a:spLocks noGrp="1"/>
          </p:cNvSpPr>
          <p:nvPr>
            <p:ph type="body" idx="1"/>
          </p:nvPr>
        </p:nvSpPr>
        <p:spPr>
          <a:xfrm>
            <a:off x="534353" y="4299283"/>
            <a:ext cx="4518911" cy="5229727"/>
          </a:xfrm>
          <a:prstGeom prst="rect">
            <a:avLst/>
          </a:prstGeom>
        </p:spPr>
        <p:txBody>
          <a:bodyPr vert="horz" lIns="91440" tIns="45720" rIns="91440" bIns="45720" rtlCol="0">
            <a:normAutofit/>
          </a:bodyPr>
          <a:lstStyle/>
          <a:p>
            <a:pPr lvl="0"/>
            <a:r>
              <a:rPr kumimoji="1" lang="ja-JP"/>
              <a:t>マスター テキストのスタイルを編集するには、ここをクリック</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4" name="日付プレースホルダー 3"/>
          <p:cNvSpPr>
            <a:spLocks noGrp="1"/>
          </p:cNvSpPr>
          <p:nvPr>
            <p:ph type="dt" sz="half" idx="2"/>
          </p:nvPr>
        </p:nvSpPr>
        <p:spPr>
          <a:xfrm>
            <a:off x="534353" y="9529010"/>
            <a:ext cx="1748790" cy="329156"/>
          </a:xfrm>
          <a:prstGeom prst="rect">
            <a:avLst/>
          </a:prstGeom>
        </p:spPr>
        <p:txBody>
          <a:bodyPr vert="horz" lIns="91440" tIns="45720" rIns="91440" bIns="45720" rtlCol="0" anchor="b"/>
          <a:lstStyle>
            <a:lvl1pPr algn="l" latinLnBrk="0">
              <a:defRPr kumimoji="1" lang="ja-JP" sz="10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B15D3D48-5C63-4CD0-B9D2-B4D2F496D790}" type="datetimeFigureOut">
              <a:rPr lang="en-US" altLang="ja-JP" smtClean="0"/>
              <a:pPr/>
              <a:t>3/18/2025</a:t>
            </a:fld>
            <a:endParaRPr lang="ja-JP" altLang="en-US"/>
          </a:p>
        </p:txBody>
      </p:sp>
      <p:sp>
        <p:nvSpPr>
          <p:cNvPr id="5" name="フッター プレースホルダー 4"/>
          <p:cNvSpPr>
            <a:spLocks noGrp="1"/>
          </p:cNvSpPr>
          <p:nvPr>
            <p:ph type="ftr" sz="quarter" idx="3"/>
          </p:nvPr>
        </p:nvSpPr>
        <p:spPr>
          <a:xfrm>
            <a:off x="2574608" y="9529010"/>
            <a:ext cx="2623185" cy="329156"/>
          </a:xfrm>
          <a:prstGeom prst="rect">
            <a:avLst/>
          </a:prstGeom>
        </p:spPr>
        <p:txBody>
          <a:bodyPr vert="horz" lIns="91440" tIns="45720" rIns="91440" bIns="45720" rtlCol="0" anchor="b"/>
          <a:lstStyle>
            <a:lvl1pPr algn="ctr" latinLnBrk="0">
              <a:defRPr kumimoji="1" lang="ja-JP" sz="10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endParaRPr lang="ja-JP" altLang="en-US"/>
          </a:p>
        </p:txBody>
      </p:sp>
      <p:sp>
        <p:nvSpPr>
          <p:cNvPr id="6" name="スライド番号プレースホルダー 5"/>
          <p:cNvSpPr>
            <a:spLocks noGrp="1"/>
          </p:cNvSpPr>
          <p:nvPr>
            <p:ph type="sldNum" sz="quarter" idx="4"/>
          </p:nvPr>
        </p:nvSpPr>
        <p:spPr>
          <a:xfrm>
            <a:off x="5489258" y="9529010"/>
            <a:ext cx="1748790" cy="329156"/>
          </a:xfrm>
          <a:prstGeom prst="rect">
            <a:avLst/>
          </a:prstGeom>
        </p:spPr>
        <p:txBody>
          <a:bodyPr vert="horz" lIns="91440" tIns="45720" rIns="91440" bIns="45720" rtlCol="0" anchor="b"/>
          <a:lstStyle>
            <a:lvl1pPr algn="r" latinLnBrk="0">
              <a:defRPr kumimoji="1" lang="ja-JP" sz="10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308FAEA7-0C3C-4CCF-BA6B-669D7915826F}" type="slidenum">
              <a:rPr lang="en-US" altLang="ja-JP" smtClean="0"/>
              <a:pPr/>
              <a:t>‹#›</a:t>
            </a:fld>
            <a:endParaRPr lang="en-US" altLang="ja-JP"/>
          </a:p>
        </p:txBody>
      </p:sp>
      <p:cxnSp>
        <p:nvCxnSpPr>
          <p:cNvPr id="9" name="直線コネクタ 8"/>
          <p:cNvCxnSpPr/>
          <p:nvPr userDrawn="1"/>
        </p:nvCxnSpPr>
        <p:spPr>
          <a:xfrm>
            <a:off x="5225867" y="535519"/>
            <a:ext cx="0" cy="8993491"/>
          </a:xfrm>
          <a:prstGeom prst="line">
            <a:avLst/>
          </a:prstGeom>
          <a:ln w="76200" cmpd="thickThi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8109148"/>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777240" rtl="0" eaLnBrk="1" latinLnBrk="0" hangingPunct="1">
        <a:lnSpc>
          <a:spcPct val="90000"/>
        </a:lnSpc>
        <a:spcBef>
          <a:spcPct val="0"/>
        </a:spcBef>
        <a:buNone/>
        <a:defRPr kumimoji="1" lang="ja-JP" sz="9000" kern="1200" cap="all" baseline="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kumimoji="1" lang="ja-JP" sz="238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marL="582930" indent="-194310" algn="l" defTabSz="777240" rtl="0" eaLnBrk="1" latinLnBrk="0" hangingPunct="1">
        <a:lnSpc>
          <a:spcPct val="90000"/>
        </a:lnSpc>
        <a:spcBef>
          <a:spcPts val="425"/>
        </a:spcBef>
        <a:buFont typeface="Arial" panose="020B0604020202020204" pitchFamily="34" charset="0"/>
        <a:buChar char="•"/>
        <a:defRPr kumimoji="1" lang="ja-JP" sz="204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2pPr>
      <a:lvl3pPr marL="971550" indent="-194310" algn="l" defTabSz="777240" rtl="0" eaLnBrk="1" latinLnBrk="0" hangingPunct="1">
        <a:lnSpc>
          <a:spcPct val="90000"/>
        </a:lnSpc>
        <a:spcBef>
          <a:spcPts val="425"/>
        </a:spcBef>
        <a:buFont typeface="Arial" panose="020B0604020202020204" pitchFamily="34" charset="0"/>
        <a:buChar char="•"/>
        <a:defRPr kumimoji="1" lang="ja-JP" sz="170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3pPr>
      <a:lvl4pPr marL="136017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4pPr>
      <a:lvl5pPr marL="174879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5pPr>
      <a:lvl6pPr marL="213741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1"/>
          </a:solidFill>
          <a:latin typeface="+mn-lt"/>
          <a:ea typeface="+mn-ea"/>
          <a:cs typeface="+mn-cs"/>
        </a:defRPr>
      </a:lvl9pPr>
    </p:bodyStyle>
    <p:otherStyle>
      <a:defPPr>
        <a:defRPr kumimoji="1" lang="ja-JP"/>
      </a:defPPr>
      <a:lvl1pPr marL="0" algn="l" defTabSz="777240" rtl="0" eaLnBrk="1" latinLnBrk="0" hangingPunct="1">
        <a:defRPr kumimoji="1" lang="ja-JP" sz="1530" kern="1200">
          <a:solidFill>
            <a:schemeClr val="tx1"/>
          </a:solidFill>
          <a:latin typeface="+mn-lt"/>
          <a:ea typeface="+mn-ea"/>
          <a:cs typeface="+mn-cs"/>
        </a:defRPr>
      </a:lvl1pPr>
      <a:lvl2pPr marL="388620" algn="l" defTabSz="777240" rtl="0" eaLnBrk="1" latinLnBrk="0" hangingPunct="1">
        <a:defRPr kumimoji="1" lang="ja-JP" sz="1530" kern="1200">
          <a:solidFill>
            <a:schemeClr val="tx1"/>
          </a:solidFill>
          <a:latin typeface="+mn-lt"/>
          <a:ea typeface="+mn-ea"/>
          <a:cs typeface="+mn-cs"/>
        </a:defRPr>
      </a:lvl2pPr>
      <a:lvl3pPr marL="777240" algn="l" defTabSz="777240" rtl="0" eaLnBrk="1" latinLnBrk="0" hangingPunct="1">
        <a:defRPr kumimoji="1" lang="ja-JP" sz="1530" kern="1200">
          <a:solidFill>
            <a:schemeClr val="tx1"/>
          </a:solidFill>
          <a:latin typeface="+mn-lt"/>
          <a:ea typeface="+mn-ea"/>
          <a:cs typeface="+mn-cs"/>
        </a:defRPr>
      </a:lvl3pPr>
      <a:lvl4pPr marL="1165860" algn="l" defTabSz="777240" rtl="0" eaLnBrk="1" latinLnBrk="0" hangingPunct="1">
        <a:defRPr kumimoji="1" lang="ja-JP" sz="1530" kern="1200">
          <a:solidFill>
            <a:schemeClr val="tx1"/>
          </a:solidFill>
          <a:latin typeface="+mn-lt"/>
          <a:ea typeface="+mn-ea"/>
          <a:cs typeface="+mn-cs"/>
        </a:defRPr>
      </a:lvl4pPr>
      <a:lvl5pPr marL="1554480" algn="l" defTabSz="777240" rtl="0" eaLnBrk="1" latinLnBrk="0" hangingPunct="1">
        <a:defRPr kumimoji="1" lang="ja-JP" sz="1530" kern="1200">
          <a:solidFill>
            <a:schemeClr val="tx1"/>
          </a:solidFill>
          <a:latin typeface="+mn-lt"/>
          <a:ea typeface="+mn-ea"/>
          <a:cs typeface="+mn-cs"/>
        </a:defRPr>
      </a:lvl5pPr>
      <a:lvl6pPr marL="1943100" algn="l" defTabSz="777240" rtl="0" eaLnBrk="1" latinLnBrk="0" hangingPunct="1">
        <a:defRPr kumimoji="1" lang="ja-JP" sz="1530" kern="1200">
          <a:solidFill>
            <a:schemeClr val="tx1"/>
          </a:solidFill>
          <a:latin typeface="+mn-lt"/>
          <a:ea typeface="+mn-ea"/>
          <a:cs typeface="+mn-cs"/>
        </a:defRPr>
      </a:lvl6pPr>
      <a:lvl7pPr marL="2331720" algn="l" defTabSz="777240" rtl="0" eaLnBrk="1" latinLnBrk="0" hangingPunct="1">
        <a:defRPr kumimoji="1" lang="ja-JP" sz="1530" kern="1200">
          <a:solidFill>
            <a:schemeClr val="tx1"/>
          </a:solidFill>
          <a:latin typeface="+mn-lt"/>
          <a:ea typeface="+mn-ea"/>
          <a:cs typeface="+mn-cs"/>
        </a:defRPr>
      </a:lvl7pPr>
      <a:lvl8pPr marL="2720340" algn="l" defTabSz="777240" rtl="0" eaLnBrk="1" latinLnBrk="0" hangingPunct="1">
        <a:defRPr kumimoji="1" lang="ja-JP" sz="1530" kern="1200">
          <a:solidFill>
            <a:schemeClr val="tx1"/>
          </a:solidFill>
          <a:latin typeface="+mn-lt"/>
          <a:ea typeface="+mn-ea"/>
          <a:cs typeface="+mn-cs"/>
        </a:defRPr>
      </a:lvl8pPr>
      <a:lvl9pPr marL="3108960" algn="l" defTabSz="777240" rtl="0" eaLnBrk="1" latinLnBrk="0" hangingPunct="1">
        <a:defRPr kumimoji="1" lang="ja-JP"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0"/>
          </p:nvPr>
        </p:nvSpPr>
        <p:spPr>
          <a:xfrm>
            <a:off x="710816" y="790997"/>
            <a:ext cx="4422658" cy="976977"/>
          </a:xfrm>
        </p:spPr>
        <p:txBody>
          <a:bodyPr/>
          <a:lstStyle/>
          <a:p>
            <a:r>
              <a:rPr kumimoji="1" lang="ja-JP" altLang="en-US" sz="1800" dirty="0" smtClean="0"/>
              <a:t>地方独立行政法人</a:t>
            </a:r>
            <a:endParaRPr kumimoji="1" lang="en-US" altLang="ja-JP" sz="1800" dirty="0" smtClean="0"/>
          </a:p>
          <a:p>
            <a:r>
              <a:rPr lang="ja-JP" altLang="en-US" sz="3600" dirty="0"/>
              <a:t>北九州</a:t>
            </a:r>
            <a:r>
              <a:rPr lang="ja-JP" altLang="en-US" sz="3600" dirty="0" smtClean="0"/>
              <a:t>市立病院機構</a:t>
            </a:r>
            <a:endParaRPr lang="en-US" altLang="ja-JP" sz="3600" dirty="0" smtClean="0"/>
          </a:p>
          <a:p>
            <a:r>
              <a:rPr lang="en-US" altLang="ja-JP" sz="1800" dirty="0" smtClean="0"/>
              <a:t>Kitakyushu city hospital organization</a:t>
            </a:r>
          </a:p>
          <a:p>
            <a:endParaRPr kumimoji="1" lang="ja-JP" sz="4000" dirty="0"/>
          </a:p>
        </p:txBody>
      </p:sp>
      <p:sp>
        <p:nvSpPr>
          <p:cNvPr id="3" name="テキスト プレースホルダー 2"/>
          <p:cNvSpPr>
            <a:spLocks noGrp="1"/>
          </p:cNvSpPr>
          <p:nvPr>
            <p:ph type="body" sz="quarter" idx="12"/>
          </p:nvPr>
        </p:nvSpPr>
        <p:spPr/>
        <p:txBody>
          <a:bodyPr/>
          <a:lstStyle/>
          <a:p>
            <a:r>
              <a:rPr lang="ja-JP" altLang="en-US" dirty="0"/>
              <a:t>就職</a:t>
            </a:r>
            <a:endParaRPr lang="en-US" altLang="ja-JP" dirty="0" smtClean="0"/>
          </a:p>
          <a:p>
            <a:r>
              <a:rPr lang="ja-JP" altLang="en-US" dirty="0" smtClean="0"/>
              <a:t>説明会</a:t>
            </a:r>
            <a:endParaRPr kumimoji="1" lang="ja-JP" dirty="0"/>
          </a:p>
        </p:txBody>
      </p:sp>
      <p:sp>
        <p:nvSpPr>
          <p:cNvPr id="4" name="テキスト プレースホルダー 3"/>
          <p:cNvSpPr>
            <a:spLocks noGrp="1"/>
          </p:cNvSpPr>
          <p:nvPr>
            <p:ph type="body" sz="quarter" idx="13"/>
          </p:nvPr>
        </p:nvSpPr>
        <p:spPr>
          <a:xfrm>
            <a:off x="710816" y="4298735"/>
            <a:ext cx="4422658" cy="236271"/>
          </a:xfrm>
        </p:spPr>
        <p:txBody>
          <a:bodyPr/>
          <a:lstStyle/>
          <a:p>
            <a:r>
              <a:rPr kumimoji="1" lang="ja-JP" dirty="0"/>
              <a:t>日時</a:t>
            </a:r>
          </a:p>
        </p:txBody>
      </p:sp>
      <p:sp>
        <p:nvSpPr>
          <p:cNvPr id="5" name="テキスト プレースホルダー 4"/>
          <p:cNvSpPr>
            <a:spLocks noGrp="1"/>
          </p:cNvSpPr>
          <p:nvPr>
            <p:ph type="body" sz="quarter" idx="14"/>
          </p:nvPr>
        </p:nvSpPr>
        <p:spPr>
          <a:xfrm>
            <a:off x="710816" y="4695018"/>
            <a:ext cx="4422658" cy="894566"/>
          </a:xfrm>
        </p:spPr>
        <p:txBody>
          <a:bodyPr/>
          <a:lstStyle/>
          <a:p>
            <a:r>
              <a:rPr kumimoji="1" lang="ja-JP" dirty="0" smtClean="0"/>
              <a:t>20</a:t>
            </a:r>
            <a:r>
              <a:rPr kumimoji="1" lang="en-US" altLang="ja-JP" dirty="0" smtClean="0"/>
              <a:t>25</a:t>
            </a:r>
            <a:r>
              <a:rPr kumimoji="1" lang="ja-JP" dirty="0" smtClean="0"/>
              <a:t> </a:t>
            </a:r>
            <a:r>
              <a:rPr kumimoji="1" lang="ja-JP" dirty="0" smtClean="0"/>
              <a:t>年 </a:t>
            </a:r>
            <a:r>
              <a:rPr kumimoji="1" lang="en-US" altLang="ja-JP" dirty="0" smtClean="0"/>
              <a:t>4</a:t>
            </a:r>
            <a:r>
              <a:rPr kumimoji="1" lang="ja-JP" dirty="0" smtClean="0"/>
              <a:t> </a:t>
            </a:r>
            <a:r>
              <a:rPr kumimoji="1" lang="ja-JP" dirty="0" smtClean="0"/>
              <a:t>月 </a:t>
            </a:r>
            <a:r>
              <a:rPr kumimoji="1" lang="en-US" altLang="ja-JP" dirty="0" smtClean="0"/>
              <a:t>17</a:t>
            </a:r>
            <a:r>
              <a:rPr kumimoji="1" lang="ja-JP" dirty="0" smtClean="0"/>
              <a:t> </a:t>
            </a:r>
            <a:r>
              <a:rPr kumimoji="1" lang="ja-JP" dirty="0" smtClean="0"/>
              <a:t>日</a:t>
            </a:r>
            <a:endParaRPr kumimoji="1" lang="en-US" altLang="ja-JP" dirty="0" smtClean="0"/>
          </a:p>
          <a:p>
            <a:r>
              <a:rPr lang="ja-JP" altLang="ja-JP" dirty="0" smtClean="0"/>
              <a:t>20</a:t>
            </a:r>
            <a:r>
              <a:rPr lang="en-US" altLang="ja-JP" dirty="0" smtClean="0"/>
              <a:t>25</a:t>
            </a:r>
            <a:r>
              <a:rPr lang="ja-JP" altLang="ja-JP" dirty="0" smtClean="0"/>
              <a:t> </a:t>
            </a:r>
            <a:r>
              <a:rPr lang="ja-JP" altLang="ja-JP" dirty="0"/>
              <a:t>年 </a:t>
            </a:r>
            <a:r>
              <a:rPr lang="en-US" altLang="ja-JP" dirty="0" smtClean="0"/>
              <a:t>5</a:t>
            </a:r>
            <a:r>
              <a:rPr lang="ja-JP" altLang="ja-JP" dirty="0" smtClean="0"/>
              <a:t> </a:t>
            </a:r>
            <a:r>
              <a:rPr lang="ja-JP" altLang="ja-JP" dirty="0"/>
              <a:t>月 </a:t>
            </a:r>
            <a:r>
              <a:rPr lang="en-US" altLang="ja-JP" dirty="0" smtClean="0"/>
              <a:t>15</a:t>
            </a:r>
            <a:r>
              <a:rPr lang="ja-JP" altLang="ja-JP" dirty="0" smtClean="0"/>
              <a:t> 日</a:t>
            </a:r>
            <a:endParaRPr lang="en-US" altLang="ja-JP" dirty="0" smtClean="0"/>
          </a:p>
          <a:p>
            <a:r>
              <a:rPr kumimoji="1" lang="en-US" altLang="ja-JP" sz="2800" dirty="0" smtClean="0"/>
              <a:t>※</a:t>
            </a:r>
            <a:r>
              <a:rPr kumimoji="1" lang="ja-JP" altLang="en-US" sz="2800" dirty="0" smtClean="0"/>
              <a:t>各日　</a:t>
            </a:r>
            <a:r>
              <a:rPr kumimoji="1" lang="en-US" altLang="ja-JP" sz="2800" dirty="0" smtClean="0"/>
              <a:t>14</a:t>
            </a:r>
            <a:r>
              <a:rPr kumimoji="1" lang="ja-JP" altLang="en-US" sz="2800" dirty="0" smtClean="0"/>
              <a:t>：</a:t>
            </a:r>
            <a:r>
              <a:rPr kumimoji="1" lang="en-US" altLang="ja-JP" sz="2800" dirty="0" smtClean="0"/>
              <a:t>00</a:t>
            </a:r>
            <a:r>
              <a:rPr kumimoji="1" lang="ja-JP" sz="2800" dirty="0" smtClean="0"/>
              <a:t>  </a:t>
            </a:r>
            <a:r>
              <a:rPr kumimoji="1" lang="ja-JP" sz="2800" dirty="0"/>
              <a:t>～ </a:t>
            </a:r>
            <a:r>
              <a:rPr kumimoji="1" lang="en-US" altLang="ja-JP" sz="2800" dirty="0" smtClean="0"/>
              <a:t>16</a:t>
            </a:r>
            <a:r>
              <a:rPr kumimoji="1" lang="ja-JP" altLang="en-US" sz="2800" dirty="0" smtClean="0"/>
              <a:t>：</a:t>
            </a:r>
            <a:r>
              <a:rPr kumimoji="1" lang="en-US" altLang="ja-JP" sz="2800" dirty="0" smtClean="0"/>
              <a:t>00</a:t>
            </a:r>
            <a:r>
              <a:rPr kumimoji="1" lang="ja-JP" sz="2800" dirty="0" smtClean="0"/>
              <a:t> </a:t>
            </a:r>
            <a:endParaRPr kumimoji="1" lang="ja-JP" sz="2800" dirty="0"/>
          </a:p>
        </p:txBody>
      </p:sp>
      <p:sp>
        <p:nvSpPr>
          <p:cNvPr id="6" name="テキスト プレースホルダー 5"/>
          <p:cNvSpPr>
            <a:spLocks noGrp="1"/>
          </p:cNvSpPr>
          <p:nvPr>
            <p:ph type="body" sz="quarter" idx="16"/>
          </p:nvPr>
        </p:nvSpPr>
        <p:spPr>
          <a:xfrm>
            <a:off x="710816" y="6409943"/>
            <a:ext cx="4422658" cy="236271"/>
          </a:xfrm>
        </p:spPr>
        <p:txBody>
          <a:bodyPr/>
          <a:lstStyle/>
          <a:p>
            <a:r>
              <a:rPr kumimoji="1" lang="ja-JP" dirty="0"/>
              <a:t>場所</a:t>
            </a:r>
          </a:p>
        </p:txBody>
      </p:sp>
      <p:sp>
        <p:nvSpPr>
          <p:cNvPr id="7" name="テキスト プレースホルダー 6"/>
          <p:cNvSpPr>
            <a:spLocks noGrp="1"/>
          </p:cNvSpPr>
          <p:nvPr>
            <p:ph type="body" sz="quarter" idx="17"/>
          </p:nvPr>
        </p:nvSpPr>
        <p:spPr>
          <a:xfrm>
            <a:off x="1652550" y="6213850"/>
            <a:ext cx="4422658" cy="894566"/>
          </a:xfrm>
        </p:spPr>
        <p:txBody>
          <a:bodyPr/>
          <a:lstStyle/>
          <a:p>
            <a:r>
              <a:rPr kumimoji="1" lang="ja-JP" altLang="en-US" sz="1800" dirty="0" smtClean="0"/>
              <a:t>北九州市立</a:t>
            </a:r>
            <a:r>
              <a:rPr kumimoji="1" lang="ja-JP" altLang="en-US" dirty="0" smtClean="0"/>
              <a:t>八幡病院</a:t>
            </a:r>
            <a:endParaRPr lang="ja-JP" altLang="en-US" sz="1800" dirty="0"/>
          </a:p>
        </p:txBody>
      </p:sp>
      <p:sp>
        <p:nvSpPr>
          <p:cNvPr id="8" name="テキスト プレースホルダー 7"/>
          <p:cNvSpPr>
            <a:spLocks noGrp="1"/>
          </p:cNvSpPr>
          <p:nvPr>
            <p:ph type="body" sz="quarter" idx="18"/>
          </p:nvPr>
        </p:nvSpPr>
        <p:spPr>
          <a:xfrm>
            <a:off x="710816" y="6762224"/>
            <a:ext cx="4422658" cy="453200"/>
          </a:xfrm>
        </p:spPr>
        <p:txBody>
          <a:bodyPr/>
          <a:lstStyle/>
          <a:p>
            <a:r>
              <a:rPr lang="ja-JP" altLang="en-US" dirty="0"/>
              <a:t>北九州市八幡東区尾倉二丁目</a:t>
            </a:r>
            <a:r>
              <a:rPr lang="en-US" altLang="ja-JP" dirty="0"/>
              <a:t>6</a:t>
            </a:r>
            <a:r>
              <a:rPr lang="ja-JP" altLang="en-US" dirty="0"/>
              <a:t>番</a:t>
            </a:r>
            <a:r>
              <a:rPr lang="en-US" altLang="ja-JP" dirty="0"/>
              <a:t>2</a:t>
            </a:r>
            <a:r>
              <a:rPr lang="ja-JP" altLang="en-US" dirty="0"/>
              <a:t>号</a:t>
            </a:r>
            <a:endParaRPr kumimoji="1" lang="ja-JP" dirty="0"/>
          </a:p>
        </p:txBody>
      </p:sp>
      <p:sp>
        <p:nvSpPr>
          <p:cNvPr id="9" name="テキスト プレースホルダー 8"/>
          <p:cNvSpPr>
            <a:spLocks noGrp="1"/>
          </p:cNvSpPr>
          <p:nvPr>
            <p:ph type="body" sz="quarter" idx="19"/>
          </p:nvPr>
        </p:nvSpPr>
        <p:spPr>
          <a:xfrm>
            <a:off x="710816" y="7174910"/>
            <a:ext cx="4422658" cy="792490"/>
          </a:xfrm>
        </p:spPr>
        <p:txBody>
          <a:bodyPr/>
          <a:lstStyle/>
          <a:p>
            <a:r>
              <a:rPr lang="ja-JP" altLang="en-US" dirty="0" smtClean="0">
                <a:solidFill>
                  <a:schemeClr val="accent1"/>
                </a:solidFill>
              </a:rPr>
              <a:t>・法人紹介・業務紹介</a:t>
            </a:r>
            <a:endParaRPr lang="en-US" altLang="ja-JP" dirty="0" smtClean="0">
              <a:solidFill>
                <a:schemeClr val="accent1"/>
              </a:solidFill>
            </a:endParaRPr>
          </a:p>
          <a:p>
            <a:r>
              <a:rPr kumimoji="1" lang="ja-JP" altLang="en-US" dirty="0" smtClean="0">
                <a:solidFill>
                  <a:schemeClr val="accent1"/>
                </a:solidFill>
              </a:rPr>
              <a:t>・病院で働くイメージを掴もう</a:t>
            </a:r>
            <a:endParaRPr kumimoji="1" lang="en-US" altLang="ja-JP" dirty="0" smtClean="0">
              <a:solidFill>
                <a:schemeClr val="accent1"/>
              </a:solidFill>
            </a:endParaRPr>
          </a:p>
          <a:p>
            <a:r>
              <a:rPr lang="ja-JP" altLang="en-US" dirty="0" smtClean="0">
                <a:solidFill>
                  <a:schemeClr val="accent1"/>
                </a:solidFill>
              </a:rPr>
              <a:t>・活躍する人材</a:t>
            </a:r>
            <a:endParaRPr lang="en-US" altLang="ja-JP" dirty="0" smtClean="0">
              <a:solidFill>
                <a:schemeClr val="accent1"/>
              </a:solidFill>
            </a:endParaRPr>
          </a:p>
          <a:p>
            <a:r>
              <a:rPr kumimoji="1" lang="ja-JP" altLang="en-US" dirty="0" smtClean="0">
                <a:solidFill>
                  <a:schemeClr val="accent1"/>
                </a:solidFill>
              </a:rPr>
              <a:t>・若手職員との座談会</a:t>
            </a:r>
            <a:endParaRPr kumimoji="1" lang="en-US" altLang="ja-JP" dirty="0" smtClean="0">
              <a:solidFill>
                <a:schemeClr val="accent1"/>
              </a:solidFill>
            </a:endParaRPr>
          </a:p>
          <a:p>
            <a:r>
              <a:rPr lang="ja-JP" altLang="en-US" dirty="0" smtClean="0">
                <a:solidFill>
                  <a:schemeClr val="accent1"/>
                </a:solidFill>
              </a:rPr>
              <a:t>・施設見学</a:t>
            </a:r>
            <a:endParaRPr kumimoji="1" lang="ja-JP" dirty="0">
              <a:solidFill>
                <a:schemeClr val="accent1"/>
              </a:solidFill>
            </a:endParaRPr>
          </a:p>
        </p:txBody>
      </p:sp>
      <p:sp>
        <p:nvSpPr>
          <p:cNvPr id="10" name="テキスト プレースホルダー 9"/>
          <p:cNvSpPr>
            <a:spLocks noGrp="1"/>
          </p:cNvSpPr>
          <p:nvPr>
            <p:ph type="body" sz="quarter" idx="20"/>
          </p:nvPr>
        </p:nvSpPr>
        <p:spPr>
          <a:xfrm>
            <a:off x="710816" y="8654333"/>
            <a:ext cx="4422658" cy="238316"/>
          </a:xfrm>
        </p:spPr>
        <p:txBody>
          <a:bodyPr/>
          <a:lstStyle/>
          <a:p>
            <a:r>
              <a:rPr lang="ja-JP" altLang="en-US" sz="1800" dirty="0"/>
              <a:t>参加申込</a:t>
            </a:r>
            <a:r>
              <a:rPr lang="ja-JP" altLang="en-US" sz="1800" dirty="0" smtClean="0"/>
              <a:t>方法▶▶▶</a:t>
            </a:r>
            <a:endParaRPr lang="en-US" altLang="ja-JP" sz="1800" dirty="0" smtClean="0"/>
          </a:p>
          <a:p>
            <a:r>
              <a:rPr kumimoji="1" lang="ja-JP" altLang="en-US" sz="1600" dirty="0"/>
              <a:t>右</a:t>
            </a:r>
            <a:r>
              <a:rPr kumimoji="1" lang="ja-JP" altLang="en-US" sz="1600" dirty="0" smtClean="0"/>
              <a:t>の</a:t>
            </a:r>
            <a:r>
              <a:rPr kumimoji="1" lang="en-US" altLang="ja-JP" sz="1600" dirty="0" smtClean="0"/>
              <a:t>QR</a:t>
            </a:r>
            <a:r>
              <a:rPr kumimoji="1" lang="ja-JP" altLang="en-US" sz="1600" dirty="0" smtClean="0"/>
              <a:t>コードを読み取り、申込フォーム</a:t>
            </a:r>
            <a:endParaRPr kumimoji="1" lang="en-US" altLang="ja-JP" sz="1600" dirty="0" smtClean="0"/>
          </a:p>
          <a:p>
            <a:r>
              <a:rPr lang="ja-JP" altLang="en-US" sz="1600" dirty="0" smtClean="0"/>
              <a:t>に必要事項を入力＆送信してください。</a:t>
            </a:r>
            <a:endParaRPr kumimoji="1" lang="ja-JP" sz="1600" dirty="0"/>
          </a:p>
        </p:txBody>
      </p:sp>
      <p:sp>
        <p:nvSpPr>
          <p:cNvPr id="11" name="テキスト プレースホルダー 10"/>
          <p:cNvSpPr>
            <a:spLocks noGrp="1"/>
          </p:cNvSpPr>
          <p:nvPr>
            <p:ph type="body" sz="quarter" idx="21"/>
          </p:nvPr>
        </p:nvSpPr>
        <p:spPr>
          <a:xfrm>
            <a:off x="5443237" y="746867"/>
            <a:ext cx="1936131" cy="572596"/>
          </a:xfrm>
        </p:spPr>
        <p:txBody>
          <a:bodyPr/>
          <a:lstStyle/>
          <a:p>
            <a:r>
              <a:rPr kumimoji="1" lang="ja-JP" altLang="en-US" dirty="0" smtClean="0"/>
              <a:t>対象</a:t>
            </a:r>
            <a:endParaRPr kumimoji="1" lang="en-US" altLang="ja-JP" dirty="0" smtClean="0"/>
          </a:p>
          <a:p>
            <a:r>
              <a:rPr lang="en-US" altLang="ja-JP" dirty="0"/>
              <a:t>2026</a:t>
            </a:r>
            <a:r>
              <a:rPr lang="ja-JP" altLang="en-US" dirty="0" smtClean="0"/>
              <a:t>年</a:t>
            </a:r>
            <a:r>
              <a:rPr lang="en-US" altLang="ja-JP" dirty="0" smtClean="0"/>
              <a:t>3</a:t>
            </a:r>
            <a:r>
              <a:rPr lang="ja-JP" altLang="en-US" dirty="0" smtClean="0"/>
              <a:t>月</a:t>
            </a:r>
            <a:endParaRPr lang="en-US" altLang="ja-JP" dirty="0" smtClean="0"/>
          </a:p>
          <a:p>
            <a:r>
              <a:rPr kumimoji="1" lang="ja-JP" altLang="en-US" dirty="0"/>
              <a:t>卒業予定者</a:t>
            </a:r>
            <a:endParaRPr kumimoji="1" lang="ja-JP" dirty="0"/>
          </a:p>
        </p:txBody>
      </p:sp>
      <p:sp>
        <p:nvSpPr>
          <p:cNvPr id="12" name="テキスト プレースホルダー 11"/>
          <p:cNvSpPr>
            <a:spLocks noGrp="1"/>
          </p:cNvSpPr>
          <p:nvPr>
            <p:ph type="body" sz="quarter" idx="22"/>
          </p:nvPr>
        </p:nvSpPr>
        <p:spPr>
          <a:xfrm>
            <a:off x="5443235" y="2379090"/>
            <a:ext cx="1936131" cy="666824"/>
          </a:xfrm>
        </p:spPr>
        <p:txBody>
          <a:bodyPr/>
          <a:lstStyle/>
          <a:p>
            <a:r>
              <a:rPr kumimoji="1" lang="ja-JP" altLang="en-US" dirty="0" smtClean="0"/>
              <a:t>病院の事務職って何をしているの？</a:t>
            </a:r>
            <a:endParaRPr kumimoji="1" lang="ja-JP" dirty="0"/>
          </a:p>
        </p:txBody>
      </p:sp>
      <p:sp>
        <p:nvSpPr>
          <p:cNvPr id="13" name="テキスト プレースホルダー 12"/>
          <p:cNvSpPr>
            <a:spLocks noGrp="1"/>
          </p:cNvSpPr>
          <p:nvPr>
            <p:ph type="body" sz="quarter" idx="23"/>
          </p:nvPr>
        </p:nvSpPr>
        <p:spPr>
          <a:xfrm>
            <a:off x="5443235" y="3239867"/>
            <a:ext cx="1936131" cy="910766"/>
          </a:xfrm>
        </p:spPr>
        <p:txBody>
          <a:bodyPr/>
          <a:lstStyle/>
          <a:p>
            <a:r>
              <a:rPr lang="ja-JP" altLang="en-US" dirty="0"/>
              <a:t>病院機構で</a:t>
            </a:r>
            <a:r>
              <a:rPr lang="ja-JP" altLang="en-US" dirty="0" smtClean="0"/>
              <a:t>は、事務職員は医療チームの一員として、多職種と連携しながら病院の課題解決に積極的に関わります。</a:t>
            </a:r>
            <a:endParaRPr lang="en-US" altLang="ja-JP" dirty="0" smtClean="0"/>
          </a:p>
          <a:p>
            <a:r>
              <a:rPr kumimoji="1" lang="ja-JP" altLang="en-US" dirty="0"/>
              <a:t>地域</a:t>
            </a:r>
            <a:r>
              <a:rPr kumimoji="1" lang="ja-JP" altLang="en-US" dirty="0" smtClean="0"/>
              <a:t>連携、人事、経営、システムなど多岐の部門にわたって事務スタッフが病院経営を支えています。</a:t>
            </a:r>
            <a:endParaRPr kumimoji="1" lang="ja-JP" dirty="0"/>
          </a:p>
        </p:txBody>
      </p:sp>
      <p:pic>
        <p:nvPicPr>
          <p:cNvPr id="22" name="図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63879" y="8460541"/>
            <a:ext cx="962351" cy="962351"/>
          </a:xfrm>
          <a:prstGeom prst="rect">
            <a:avLst/>
          </a:prstGeom>
        </p:spPr>
      </p:pic>
      <p:sp>
        <p:nvSpPr>
          <p:cNvPr id="24" name="テキスト プレースホルダー 23"/>
          <p:cNvSpPr>
            <a:spLocks noGrp="1"/>
          </p:cNvSpPr>
          <p:nvPr>
            <p:ph type="body" sz="quarter" idx="25"/>
          </p:nvPr>
        </p:nvSpPr>
        <p:spPr>
          <a:xfrm>
            <a:off x="8700787" y="4039755"/>
            <a:ext cx="1936131" cy="910768"/>
          </a:xfrm>
        </p:spPr>
        <p:txBody>
          <a:bodyPr/>
          <a:lstStyle/>
          <a:p>
            <a:endParaRPr kumimoji="1" lang="ja-JP" altLang="en-US" dirty="0"/>
          </a:p>
        </p:txBody>
      </p:sp>
      <p:sp>
        <p:nvSpPr>
          <p:cNvPr id="25" name="テキスト プレースホルダー 24"/>
          <p:cNvSpPr>
            <a:spLocks noGrp="1"/>
          </p:cNvSpPr>
          <p:nvPr>
            <p:ph type="body" sz="quarter" idx="26"/>
          </p:nvPr>
        </p:nvSpPr>
        <p:spPr>
          <a:xfrm>
            <a:off x="5443235" y="5493403"/>
            <a:ext cx="1936131" cy="666824"/>
          </a:xfrm>
        </p:spPr>
        <p:txBody>
          <a:bodyPr/>
          <a:lstStyle/>
          <a:p>
            <a:r>
              <a:rPr kumimoji="1" lang="ja-JP" altLang="en-US" dirty="0" smtClean="0"/>
              <a:t>事務職の役割</a:t>
            </a:r>
            <a:endParaRPr kumimoji="1" lang="ja-JP" altLang="en-US" dirty="0"/>
          </a:p>
        </p:txBody>
      </p:sp>
      <p:sp>
        <p:nvSpPr>
          <p:cNvPr id="26" name="テキスト プレースホルダー 25"/>
          <p:cNvSpPr>
            <a:spLocks noGrp="1"/>
          </p:cNvSpPr>
          <p:nvPr>
            <p:ph type="body" sz="quarter" idx="27"/>
          </p:nvPr>
        </p:nvSpPr>
        <p:spPr>
          <a:xfrm>
            <a:off x="5443235" y="6336355"/>
            <a:ext cx="1936131" cy="1835215"/>
          </a:xfrm>
        </p:spPr>
        <p:txBody>
          <a:bodyPr/>
          <a:lstStyle/>
          <a:p>
            <a:r>
              <a:rPr kumimoji="1" lang="ja-JP" altLang="en-US" u="sng" dirty="0" smtClean="0"/>
              <a:t>患者さんを支える</a:t>
            </a:r>
            <a:endParaRPr kumimoji="1" lang="en-US" altLang="ja-JP" u="sng" dirty="0" smtClean="0"/>
          </a:p>
          <a:p>
            <a:r>
              <a:rPr lang="ja-JP" altLang="en-US" dirty="0"/>
              <a:t>入退院</a:t>
            </a:r>
            <a:r>
              <a:rPr lang="ja-JP" altLang="en-US" dirty="0" smtClean="0"/>
              <a:t>支援、地域連携</a:t>
            </a:r>
            <a:endParaRPr lang="en-US" altLang="ja-JP" dirty="0" smtClean="0"/>
          </a:p>
          <a:p>
            <a:endParaRPr kumimoji="1" lang="en-US" altLang="ja-JP" u="sng" dirty="0"/>
          </a:p>
          <a:p>
            <a:r>
              <a:rPr lang="ja-JP" altLang="en-US" u="sng" dirty="0" smtClean="0"/>
              <a:t>職員を支える</a:t>
            </a:r>
            <a:endParaRPr lang="en-US" altLang="ja-JP" u="sng" dirty="0" smtClean="0"/>
          </a:p>
          <a:p>
            <a:r>
              <a:rPr kumimoji="1" lang="ja-JP" altLang="en-US" dirty="0" smtClean="0"/>
              <a:t>人事、給与制度、</a:t>
            </a:r>
            <a:endParaRPr kumimoji="1" lang="en-US" altLang="ja-JP" dirty="0" smtClean="0"/>
          </a:p>
          <a:p>
            <a:r>
              <a:rPr kumimoji="1" lang="ja-JP" altLang="en-US" dirty="0" smtClean="0"/>
              <a:t>福利厚生、広報</a:t>
            </a:r>
            <a:endParaRPr kumimoji="1" lang="en-US" altLang="ja-JP" dirty="0" smtClean="0"/>
          </a:p>
          <a:p>
            <a:endParaRPr lang="en-US" altLang="ja-JP" dirty="0"/>
          </a:p>
          <a:p>
            <a:r>
              <a:rPr kumimoji="1" lang="ja-JP" altLang="en-US" u="sng" dirty="0" smtClean="0"/>
              <a:t>病院の経理を支える</a:t>
            </a:r>
            <a:endParaRPr kumimoji="1" lang="en-US" altLang="ja-JP" u="sng" dirty="0" smtClean="0"/>
          </a:p>
          <a:p>
            <a:r>
              <a:rPr lang="ja-JP" altLang="en-US" dirty="0"/>
              <a:t>診療</a:t>
            </a:r>
            <a:r>
              <a:rPr lang="ja-JP" altLang="en-US" dirty="0" smtClean="0"/>
              <a:t>報酬、経営企画、</a:t>
            </a:r>
            <a:endParaRPr lang="en-US" altLang="ja-JP" dirty="0" smtClean="0"/>
          </a:p>
          <a:p>
            <a:r>
              <a:rPr lang="ja-JP" altLang="en-US" dirty="0" smtClean="0"/>
              <a:t>予算決算、調達</a:t>
            </a:r>
            <a:endParaRPr lang="en-US" altLang="ja-JP" dirty="0" smtClean="0"/>
          </a:p>
          <a:p>
            <a:endParaRPr kumimoji="1" lang="en-US" altLang="ja-JP" u="sng" dirty="0"/>
          </a:p>
          <a:p>
            <a:r>
              <a:rPr lang="ja-JP" altLang="en-US" u="sng" dirty="0" smtClean="0"/>
              <a:t>病院の運営を支える</a:t>
            </a:r>
            <a:endParaRPr lang="en-US" altLang="ja-JP" u="sng" dirty="0" smtClean="0"/>
          </a:p>
          <a:p>
            <a:r>
              <a:rPr kumimoji="1" lang="en-US" altLang="ja-JP" dirty="0" smtClean="0"/>
              <a:t>DX</a:t>
            </a:r>
            <a:r>
              <a:rPr kumimoji="1" lang="ja-JP" altLang="en-US" dirty="0" err="1" smtClean="0"/>
              <a:t>、</a:t>
            </a:r>
            <a:r>
              <a:rPr kumimoji="1" lang="ja-JP" altLang="en-US" dirty="0" smtClean="0"/>
              <a:t>システム管理</a:t>
            </a:r>
            <a:endParaRPr kumimoji="1" lang="ja-JP" altLang="en-US" dirty="0"/>
          </a:p>
        </p:txBody>
      </p:sp>
      <p:sp>
        <p:nvSpPr>
          <p:cNvPr id="27" name="テキスト プレースホルダー 26"/>
          <p:cNvSpPr>
            <a:spLocks noGrp="1"/>
          </p:cNvSpPr>
          <p:nvPr>
            <p:ph type="body" sz="quarter" idx="28"/>
          </p:nvPr>
        </p:nvSpPr>
        <p:spPr>
          <a:xfrm>
            <a:off x="11043937" y="6370588"/>
            <a:ext cx="1936131" cy="666824"/>
          </a:xfrm>
        </p:spPr>
        <p:txBody>
          <a:bodyPr/>
          <a:lstStyle/>
          <a:p>
            <a:endParaRPr kumimoji="1" lang="ja-JP" altLang="en-US"/>
          </a:p>
        </p:txBody>
      </p:sp>
      <p:sp>
        <p:nvSpPr>
          <p:cNvPr id="28" name="テキスト プレースホルダー 27"/>
          <p:cNvSpPr>
            <a:spLocks noGrp="1"/>
          </p:cNvSpPr>
          <p:nvPr>
            <p:ph type="body" sz="quarter" idx="29"/>
          </p:nvPr>
        </p:nvSpPr>
        <p:spPr>
          <a:xfrm>
            <a:off x="11980920" y="7990277"/>
            <a:ext cx="1936131" cy="1298802"/>
          </a:xfrm>
        </p:spPr>
        <p:txBody>
          <a:bodyPr/>
          <a:lstStyle/>
          <a:p>
            <a:endParaRPr kumimoji="1" lang="ja-JP" altLang="en-US"/>
          </a:p>
        </p:txBody>
      </p:sp>
    </p:spTree>
    <p:extLst>
      <p:ext uri="{BB962C8B-B14F-4D97-AF65-F5344CB8AC3E}">
        <p14:creationId xmlns:p14="http://schemas.microsoft.com/office/powerpoint/2010/main" val="2570050713"/>
      </p:ext>
    </p:extLst>
  </p:cSld>
  <p:clrMapOvr>
    <a:masterClrMapping/>
  </p:clrMapOvr>
</p:sld>
</file>

<file path=ppt/theme/theme1.xml><?xml version="1.0" encoding="utf-8"?>
<a:theme xmlns:a="http://schemas.openxmlformats.org/drawingml/2006/main" name="学生のチラシ 8.5 x 11">
  <a:themeElements>
    <a:clrScheme name="Student Flyer Blue">
      <a:dk1>
        <a:sysClr val="windowText" lastClr="000000"/>
      </a:dk1>
      <a:lt1>
        <a:sysClr val="window" lastClr="FFFFFF"/>
      </a:lt1>
      <a:dk2>
        <a:srgbClr val="111111"/>
      </a:dk2>
      <a:lt2>
        <a:srgbClr val="B2B2B2"/>
      </a:lt2>
      <a:accent1>
        <a:srgbClr val="0070C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mpact">
      <a:majorFont>
        <a:latin typeface="Impact"/>
        <a:ea typeface=""/>
        <a:cs typeface=""/>
      </a:majorFont>
      <a:minorFont>
        <a:latin typeface="Impac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udent_Flyer_Blue_TP103896073" id="{33D72318-77FC-41BD-88AD-A2A39508DB69}" vid="{646E93C4-781A-4158-8AE9-C2BD55F08A03}"/>
    </a:ext>
  </a:extLst>
</a:theme>
</file>

<file path=ppt/theme/theme2.xml><?xml version="1.0" encoding="utf-8"?>
<a:theme xmlns:a="http://schemas.openxmlformats.org/drawingml/2006/main" name="Office Theme">
  <a:themeElements>
    <a:clrScheme name="Student Flyer Blue">
      <a:dk1>
        <a:sysClr val="windowText" lastClr="000000"/>
      </a:dk1>
      <a:lt1>
        <a:sysClr val="window" lastClr="FFFFFF"/>
      </a:lt1>
      <a:dk2>
        <a:srgbClr val="111111"/>
      </a:dk2>
      <a:lt2>
        <a:srgbClr val="B2B2B2"/>
      </a:lt2>
      <a:accent1>
        <a:srgbClr val="0070C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mpact-Calibri">
      <a:majorFont>
        <a:latin typeface="Impac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tudent Flyer Blue">
      <a:dk1>
        <a:sysClr val="windowText" lastClr="000000"/>
      </a:dk1>
      <a:lt1>
        <a:sysClr val="window" lastClr="FFFFFF"/>
      </a:lt1>
      <a:dk2>
        <a:srgbClr val="111111"/>
      </a:dk2>
      <a:lt2>
        <a:srgbClr val="B2B2B2"/>
      </a:lt2>
      <a:accent1>
        <a:srgbClr val="0070C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mpact-Calibri">
      <a:majorFont>
        <a:latin typeface="Impac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4EAC694-BF20-4B7B-8617-712E6B9578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学生向けチラシ (黒と青、ゴシック デザイン)</Template>
  <TotalTime>0</TotalTime>
  <Words>219</Words>
  <Application>Microsoft Office PowerPoint</Application>
  <PresentationFormat>ユーザー設定</PresentationFormat>
  <Paragraphs>40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Impact</vt:lpstr>
      <vt:lpstr>学生のチラシ 8.5 x 11</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2025-02-20T00:49:51Z</dcterms:created>
  <dcterms:modified xsi:type="dcterms:W3CDTF">2025-03-18T11:00:48Z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TC038960749991</vt:lpwstr>
  </property>
</Properties>
</file>